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51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7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95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4705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983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01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903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15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944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78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367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D03E4-38B5-4463-B6F1-20C7FEA57AC5}" type="datetimeFigureOut">
              <a:rPr lang="es-MX" smtClean="0"/>
              <a:t>02/09/2019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92AB-10C7-4AC6-9AAB-3556E2E186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57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150673"/>
              </p:ext>
            </p:extLst>
          </p:nvPr>
        </p:nvGraphicFramePr>
        <p:xfrm>
          <a:off x="251520" y="1124743"/>
          <a:ext cx="8784978" cy="646518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64163"/>
                <a:gridCol w="1464163"/>
                <a:gridCol w="1464163"/>
                <a:gridCol w="1464163"/>
                <a:gridCol w="1464163"/>
                <a:gridCol w="1464163"/>
              </a:tblGrid>
              <a:tr h="432049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smtClean="0">
                          <a:effectLst/>
                        </a:rPr>
                        <a:t>A todos los jóvenes universitarios que tengan afición, habilidad, destreza y quieran formar parte de un Club Universitario turno matutino.</a:t>
                      </a:r>
                      <a:endParaRPr lang="es-MX" sz="1100" b="0" kern="1200" dirty="0" smtClean="0"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58916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LUNES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MARTES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MIÉRCOLES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JUEVES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VIERNES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SÁBADO</a:t>
                      </a:r>
                      <a:endParaRPr lang="es-MX" sz="110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597157"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TAEKWONDO</a:t>
                      </a:r>
                    </a:p>
                    <a:p>
                      <a:pPr algn="ctr"/>
                      <a:r>
                        <a:rPr lang="es-MX" sz="1100" dirty="0" smtClean="0"/>
                        <a:t>1:20 – 2:40</a:t>
                      </a:r>
                    </a:p>
                    <a:p>
                      <a:pPr algn="ctr"/>
                      <a:r>
                        <a:rPr lang="es-MX" sz="1000" dirty="0" smtClean="0"/>
                        <a:t>CIBI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/>
                        <a:t>EMPRENDEDORES</a:t>
                      </a:r>
                    </a:p>
                    <a:p>
                      <a:pPr algn="ctr"/>
                      <a:r>
                        <a:rPr lang="es-MX" sz="1100" baseline="0" dirty="0" smtClean="0"/>
                        <a:t>1:00 – 2:00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POR DEFINIR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TAEKWONDO</a:t>
                      </a:r>
                    </a:p>
                    <a:p>
                      <a:pPr algn="ctr"/>
                      <a:r>
                        <a:rPr lang="es-MX" sz="1100" dirty="0" smtClean="0"/>
                        <a:t>1:20 – 2:40</a:t>
                      </a:r>
                    </a:p>
                    <a:p>
                      <a:pPr algn="ctr"/>
                      <a:r>
                        <a:rPr lang="es-MX" sz="1000" dirty="0" smtClean="0"/>
                        <a:t>CIBI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ATLETISMO</a:t>
                      </a:r>
                    </a:p>
                    <a:p>
                      <a:pPr algn="ctr"/>
                      <a:r>
                        <a:rPr lang="es-MX" sz="1100" dirty="0" smtClean="0"/>
                        <a:t>5</a:t>
                      </a:r>
                      <a:r>
                        <a:rPr lang="es-MX" sz="11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DEPORTIVA PARAÍSO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MÚSICA</a:t>
                      </a:r>
                    </a:p>
                    <a:p>
                      <a:pPr algn="ctr"/>
                      <a:r>
                        <a:rPr lang="es-MX" sz="1050" dirty="0" smtClean="0"/>
                        <a:t>1:20 – 1:00</a:t>
                      </a:r>
                    </a:p>
                    <a:p>
                      <a:pPr algn="ctr"/>
                      <a:r>
                        <a:rPr lang="es-MX" sz="1000" kern="1200" dirty="0" smtClean="0"/>
                        <a:t>CIBI</a:t>
                      </a:r>
                      <a:endParaRPr lang="es-MX" sz="100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FUTBOL</a:t>
                      </a:r>
                    </a:p>
                    <a:p>
                      <a:pPr algn="ctr"/>
                      <a:r>
                        <a:rPr lang="es-MX" sz="900" dirty="0" smtClean="0"/>
                        <a:t>9:00</a:t>
                      </a:r>
                      <a:r>
                        <a:rPr lang="es-MX" sz="900" baseline="0" dirty="0" smtClean="0"/>
                        <a:t> – 12:00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CANCHA DE FUT 7</a:t>
                      </a:r>
                      <a:endParaRPr lang="es-MX" sz="7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65369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ATLETISMO</a:t>
                      </a:r>
                    </a:p>
                    <a:p>
                      <a:pPr algn="ctr"/>
                      <a:r>
                        <a:rPr lang="es-MX" sz="1100" dirty="0" smtClean="0"/>
                        <a:t>5</a:t>
                      </a:r>
                      <a:r>
                        <a:rPr lang="es-MX" sz="11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DEPORTIVA PARAÍSO</a:t>
                      </a:r>
                      <a:endParaRPr lang="es-MX" sz="7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ATLETISMO</a:t>
                      </a:r>
                    </a:p>
                    <a:p>
                      <a:pPr algn="ctr"/>
                      <a:r>
                        <a:rPr lang="es-MX" sz="1100" dirty="0" smtClean="0"/>
                        <a:t>5</a:t>
                      </a:r>
                      <a:r>
                        <a:rPr lang="es-MX" sz="11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DEPORTIVA PARAÍSO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MÚSICA</a:t>
                      </a:r>
                    </a:p>
                    <a:p>
                      <a:pPr algn="ctr"/>
                      <a:r>
                        <a:rPr lang="es-MX" sz="1050" dirty="0" smtClean="0"/>
                        <a:t>1:20 – 2:00</a:t>
                      </a:r>
                    </a:p>
                    <a:p>
                      <a:pPr algn="ctr"/>
                      <a:r>
                        <a:rPr lang="es-MX" sz="1000" kern="1200" dirty="0" smtClean="0"/>
                        <a:t>CIBI</a:t>
                      </a:r>
                      <a:endParaRPr lang="es-MX" sz="1000" b="0" kern="1200" dirty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MÚSICA</a:t>
                      </a:r>
                    </a:p>
                    <a:p>
                      <a:pPr algn="ctr"/>
                      <a:r>
                        <a:rPr lang="es-MX" sz="1050" dirty="0" smtClean="0"/>
                        <a:t>1:20 – 2:00</a:t>
                      </a:r>
                    </a:p>
                    <a:p>
                      <a:pPr algn="ctr"/>
                      <a:r>
                        <a:rPr lang="es-MX" sz="1050" kern="1200" dirty="0" smtClean="0"/>
                        <a:t>CIBI</a:t>
                      </a:r>
                      <a:endParaRPr lang="es-MX" sz="105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TAEKWONDO</a:t>
                      </a:r>
                    </a:p>
                    <a:p>
                      <a:pPr algn="ctr"/>
                      <a:r>
                        <a:rPr lang="es-MX" sz="1100" dirty="0" smtClean="0"/>
                        <a:t>1:20 – 2:40</a:t>
                      </a:r>
                    </a:p>
                    <a:p>
                      <a:pPr algn="ctr"/>
                      <a:r>
                        <a:rPr lang="es-MX" sz="1000" dirty="0" smtClean="0"/>
                        <a:t>CIBI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BÉISBOL</a:t>
                      </a:r>
                    </a:p>
                    <a:p>
                      <a:pPr algn="ctr"/>
                      <a:r>
                        <a:rPr lang="es-MX" sz="1000" dirty="0" smtClean="0"/>
                        <a:t>9:00</a:t>
                      </a:r>
                      <a:r>
                        <a:rPr lang="es-MX" sz="1000" baseline="0" dirty="0" smtClean="0"/>
                        <a:t> – 1:00</a:t>
                      </a:r>
                    </a:p>
                    <a:p>
                      <a:pPr algn="ctr"/>
                      <a:r>
                        <a:rPr lang="es-MX" sz="500" baseline="0" dirty="0" smtClean="0"/>
                        <a:t>DEPORTIVA PARAÍSO</a:t>
                      </a:r>
                      <a:endParaRPr lang="es-MX" sz="500" b="0" baseline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622484"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  <a:r>
                        <a:rPr lang="es-MX" sz="11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14:00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aseline="0" dirty="0" smtClean="0"/>
                        <a:t>CANCHAS MÚTIPLES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CLUB DE COMUNICACIÓN</a:t>
                      </a:r>
                    </a:p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-2:00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ATLETISMO</a:t>
                      </a:r>
                    </a:p>
                    <a:p>
                      <a:pPr algn="ctr"/>
                      <a:r>
                        <a:rPr lang="es-MX" sz="1100" dirty="0" smtClean="0"/>
                        <a:t>5</a:t>
                      </a:r>
                      <a:r>
                        <a:rPr lang="es-MX" sz="11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DEPORTIVA PARAÍSO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Ajedrez</a:t>
                      </a:r>
                    </a:p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Sala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de la biblioteca</a:t>
                      </a:r>
                    </a:p>
                    <a:p>
                      <a:pPr algn="ctr"/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 – 2:00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VOLEIBOL</a:t>
                      </a:r>
                    </a:p>
                    <a:p>
                      <a:pPr algn="ctr"/>
                      <a:r>
                        <a:rPr lang="es-MX" sz="1100" dirty="0" smtClean="0"/>
                        <a:t>1:00</a:t>
                      </a:r>
                      <a:r>
                        <a:rPr lang="es-MX" sz="1100" baseline="0" dirty="0" smtClean="0"/>
                        <a:t> – 3:00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CANCHAS MÚTIPLES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  <a:p>
                      <a:pPr algn="ctr"/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Pintura</a:t>
                      </a:r>
                    </a:p>
                    <a:p>
                      <a:pPr marL="285750" indent="-285750" algn="ctr" defTabSz="914400" rtl="0" eaLnBrk="1" latinLnBrk="0" hangingPunct="1">
                        <a:buFontTx/>
                        <a:buChar char="-"/>
                      </a:pPr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es-MX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Centro cultural</a:t>
                      </a:r>
                      <a:r>
                        <a:rPr lang="es-MX" sz="9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Mecoacán</a:t>
                      </a:r>
                      <a:endParaRPr lang="es-MX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7508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algn="ctr"/>
                      <a:r>
                        <a:rPr lang="es-MX" sz="105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105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2:00</a:t>
                      </a:r>
                    </a:p>
                    <a:p>
                      <a:pPr algn="ctr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VOLEIBOL</a:t>
                      </a:r>
                    </a:p>
                    <a:p>
                      <a:pPr algn="ctr"/>
                      <a:r>
                        <a:rPr lang="es-MX" sz="1100" dirty="0" smtClean="0"/>
                        <a:t>1:00</a:t>
                      </a:r>
                      <a:r>
                        <a:rPr lang="es-MX" sz="1100" baseline="0" dirty="0" smtClean="0"/>
                        <a:t> – 2:00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CANCHAS MÚTIPLES</a:t>
                      </a:r>
                      <a:endParaRPr lang="es-MX" sz="7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Danza </a:t>
                      </a:r>
                      <a:r>
                        <a:rPr lang="es-MX" sz="11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Folklórica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Sábados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9:00 – 11:00</a:t>
                      </a:r>
                      <a:endParaRPr lang="es-MX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algn="ctr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2:00</a:t>
                      </a:r>
                    </a:p>
                    <a:p>
                      <a:pPr algn="ctr"/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  <a:p>
                      <a:pPr algn="ctr"/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 smtClean="0"/>
                        <a:t>MÚSICA</a:t>
                      </a:r>
                    </a:p>
                    <a:p>
                      <a:pPr algn="ctr"/>
                      <a:r>
                        <a:rPr lang="es-MX" sz="1100" dirty="0" smtClean="0"/>
                        <a:t>1:00 – 2:00</a:t>
                      </a:r>
                    </a:p>
                    <a:p>
                      <a:pPr algn="ctr"/>
                      <a:r>
                        <a:rPr lang="es-MX" sz="1050" kern="1200" dirty="0" smtClean="0"/>
                        <a:t>CIBI</a:t>
                      </a:r>
                      <a:endParaRPr lang="es-MX" sz="105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52160"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2:00</a:t>
                      </a:r>
                    </a:p>
                    <a:p>
                      <a:pPr algn="ctr"/>
                      <a:r>
                        <a:rPr lang="es-MX" sz="6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2:00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aseline="0" dirty="0" smtClean="0"/>
                        <a:t>CANCHAS MÚTIPLES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  <a:p>
                      <a:pPr algn="ctr"/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Protección civil </a:t>
                      </a:r>
                      <a:r>
                        <a:rPr lang="es-MX" sz="1100" b="1" dirty="0" err="1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Universi</a:t>
                      </a:r>
                      <a:r>
                        <a:rPr lang="es-MX" sz="1100" b="1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tario</a:t>
                      </a:r>
                      <a:endParaRPr lang="es-MX" sz="1100" b="1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441484"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2:00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aseline="0" dirty="0" smtClean="0"/>
                        <a:t>CANCHAS MÚTIPLES</a:t>
                      </a:r>
                      <a:r>
                        <a:rPr lang="es-MX" sz="6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Protección civil Universitario</a:t>
                      </a:r>
                    </a:p>
                    <a:p>
                      <a:pPr algn="ctr"/>
                      <a:r>
                        <a:rPr lang="es-MX" sz="1000" b="0" i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9:00 – 12:00</a:t>
                      </a:r>
                      <a:endParaRPr lang="es-MX" sz="1000" b="0" i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381660"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1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/>
                        <a:t>ATLETISMO</a:t>
                      </a:r>
                    </a:p>
                    <a:p>
                      <a:pPr algn="ctr"/>
                      <a:r>
                        <a:rPr lang="es-MX" sz="1000" baseline="0" dirty="0" smtClean="0"/>
                        <a:t>9:00 – 11:00</a:t>
                      </a:r>
                    </a:p>
                    <a:p>
                      <a:pPr algn="ctr"/>
                      <a:r>
                        <a:rPr lang="es-MX" sz="500" baseline="0" dirty="0" smtClean="0"/>
                        <a:t>DEPORTIVA PARAÍSO</a:t>
                      </a:r>
                      <a:endParaRPr lang="es-MX" sz="5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/>
                </a:tc>
              </a:tr>
              <a:tr h="1413473">
                <a:tc gridSpan="6">
                  <a:txBody>
                    <a:bodyPr/>
                    <a:lstStyle/>
                    <a:p>
                      <a:pPr algn="ctr"/>
                      <a:r>
                        <a:rPr lang="es-MX" sz="1000" kern="1200" dirty="0" smtClean="0">
                          <a:effectLst/>
                        </a:rPr>
                        <a:t>Requisitos:</a:t>
                      </a:r>
                    </a:p>
                    <a:p>
                      <a:pPr algn="ctr"/>
                      <a:r>
                        <a:rPr lang="es-ES" sz="1000" kern="1200" dirty="0" smtClean="0">
                          <a:effectLst/>
                        </a:rPr>
                        <a:t>1.-Ser estudiante regular inscrito en la UPGM.</a:t>
                      </a:r>
                      <a:endParaRPr lang="es-MX" sz="1000" kern="1200" dirty="0" smtClean="0">
                        <a:effectLst/>
                      </a:endParaRPr>
                    </a:p>
                    <a:p>
                      <a:pPr algn="ctr"/>
                      <a:r>
                        <a:rPr lang="es-ES" sz="1000" u="sng" kern="1200" dirty="0" smtClean="0">
                          <a:effectLst/>
                        </a:rPr>
                        <a:t>*Bajo el formato de inscripción que deberá de solicitar, descargar y  presentar al final para su liberación de clubes y talleres.</a:t>
                      </a:r>
                      <a:endParaRPr lang="es-MX" sz="1000" kern="1200" dirty="0" smtClean="0">
                        <a:effectLst/>
                      </a:endParaRPr>
                    </a:p>
                    <a:p>
                      <a:pPr algn="ctr"/>
                      <a:r>
                        <a:rPr lang="es-ES" sz="1000" kern="1200" dirty="0" smtClean="0">
                          <a:effectLst/>
                        </a:rPr>
                        <a:t>2.- Para que un/a  alumno/a solicite ingresar a un club o ratifique cuatrimestralmente su participación deberá presentar su </a:t>
                      </a:r>
                      <a:r>
                        <a:rPr lang="es-ES" sz="1000" kern="1200" dirty="0" err="1" smtClean="0">
                          <a:effectLst/>
                        </a:rPr>
                        <a:t>kardex</a:t>
                      </a:r>
                      <a:r>
                        <a:rPr lang="es-ES" sz="1000" kern="1200" dirty="0" smtClean="0">
                          <a:effectLst/>
                        </a:rPr>
                        <a:t> sin adeudo de materias.</a:t>
                      </a:r>
                      <a:endParaRPr lang="es-MX" sz="1000" b="0" kern="1200" dirty="0"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L:\LOGOS INSTITUCIONALES\DAD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2232"/>
            <a:ext cx="254376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:\LOGOS INSTITUCIONALES\UPGOLFO_final_horizont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2601"/>
            <a:ext cx="3316907" cy="92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0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503210"/>
              </p:ext>
            </p:extLst>
          </p:nvPr>
        </p:nvGraphicFramePr>
        <p:xfrm>
          <a:off x="323526" y="1124743"/>
          <a:ext cx="8496948" cy="686444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16158"/>
                <a:gridCol w="1416158"/>
                <a:gridCol w="1416158"/>
                <a:gridCol w="1416158"/>
                <a:gridCol w="1416158"/>
                <a:gridCol w="1416158"/>
              </a:tblGrid>
              <a:tr h="432049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kern="1200" dirty="0" smtClean="0">
                          <a:effectLst/>
                        </a:rPr>
                        <a:t>A todos los jóvenes universitarios que tengan afición, habilidad, destreza y quieran formar parte de un Club Universitario turno vespertino.</a:t>
                      </a:r>
                      <a:endParaRPr lang="es-MX" sz="1050" b="0" kern="1200" dirty="0" smtClean="0"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58916"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LUNES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MARTES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MIÉRCOLES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JUEVES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VIERNES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SÁBADO</a:t>
                      </a:r>
                      <a:endParaRPr lang="es-MX" sz="1050" b="1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</a:tr>
              <a:tr h="597157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/>
                        <a:t>TAEKWONDO</a:t>
                      </a:r>
                    </a:p>
                    <a:p>
                      <a:pPr algn="ctr"/>
                      <a:r>
                        <a:rPr lang="es-MX" sz="500" b="0" dirty="0" smtClean="0"/>
                        <a:t>Mtro.</a:t>
                      </a:r>
                      <a:r>
                        <a:rPr lang="es-MX" sz="500" b="0" baseline="0" dirty="0" smtClean="0"/>
                        <a:t> Rubén Magaña</a:t>
                      </a:r>
                      <a:endParaRPr lang="es-MX" sz="500" b="0" dirty="0" smtClean="0"/>
                    </a:p>
                    <a:p>
                      <a:pPr algn="ctr"/>
                      <a:r>
                        <a:rPr lang="es-MX" sz="1050" dirty="0" smtClean="0"/>
                        <a:t>12:00 – 12:40</a:t>
                      </a:r>
                    </a:p>
                    <a:p>
                      <a:pPr algn="ctr"/>
                      <a:r>
                        <a:rPr lang="es-MX" sz="900" dirty="0" smtClean="0"/>
                        <a:t>CIBI</a:t>
                      </a:r>
                      <a:endParaRPr lang="es-MX" sz="9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 smtClean="0"/>
                        <a:t>EMPRENDEDORES</a:t>
                      </a:r>
                    </a:p>
                    <a:p>
                      <a:pPr algn="ctr"/>
                      <a:r>
                        <a:rPr lang="es-MX" sz="600" b="0" dirty="0" smtClean="0"/>
                        <a:t>Lic.</a:t>
                      </a:r>
                      <a:r>
                        <a:rPr lang="es-MX" sz="600" b="0" baseline="0" dirty="0" smtClean="0"/>
                        <a:t> Janeth Alejandro</a:t>
                      </a:r>
                      <a:endParaRPr lang="es-MX" sz="600" b="0" dirty="0" smtClean="0"/>
                    </a:p>
                    <a:p>
                      <a:pPr algn="ctr"/>
                      <a:r>
                        <a:rPr lang="es-MX" sz="1050" baseline="0" dirty="0" smtClean="0"/>
                        <a:t>12:00 – 1:00</a:t>
                      </a:r>
                    </a:p>
                    <a:p>
                      <a:pPr algn="ctr"/>
                      <a:r>
                        <a:rPr lang="es-MX" sz="600" baseline="0" dirty="0" smtClean="0"/>
                        <a:t>POR DEFINIR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/>
                        <a:t>TAEKWONDO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dirty="0" smtClean="0"/>
                        <a:t>Mtro.</a:t>
                      </a:r>
                      <a:r>
                        <a:rPr lang="es-MX" sz="600" b="0" baseline="0" dirty="0" smtClean="0"/>
                        <a:t> Rubén Magaña</a:t>
                      </a:r>
                      <a:endParaRPr lang="es-MX" sz="600" b="1" dirty="0" smtClean="0"/>
                    </a:p>
                    <a:p>
                      <a:pPr algn="ctr"/>
                      <a:r>
                        <a:rPr lang="es-MX" sz="1050" dirty="0" smtClean="0"/>
                        <a:t>12:00 – 12:40</a:t>
                      </a:r>
                    </a:p>
                    <a:p>
                      <a:pPr algn="ctr"/>
                      <a:r>
                        <a:rPr lang="es-MX" sz="900" dirty="0" smtClean="0"/>
                        <a:t>CIBI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ATLETISMO</a:t>
                      </a:r>
                    </a:p>
                    <a:p>
                      <a:pPr algn="ctr"/>
                      <a:r>
                        <a:rPr lang="es-MX" sz="600" b="0" dirty="0" smtClean="0"/>
                        <a:t>Mtro. Osbaldo</a:t>
                      </a:r>
                      <a:r>
                        <a:rPr lang="es-MX" sz="600" b="0" baseline="0" dirty="0" smtClean="0"/>
                        <a:t> Palma</a:t>
                      </a:r>
                      <a:endParaRPr lang="es-MX" sz="6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/>
                        <a:t>5</a:t>
                      </a:r>
                      <a:r>
                        <a:rPr lang="es-MX" sz="1050" baseline="0" dirty="0" smtClean="0"/>
                        <a:t>:00 – 6:00</a:t>
                      </a:r>
                      <a:endParaRPr lang="es-MX" sz="1050" b="1" dirty="0" smtClean="0"/>
                    </a:p>
                    <a:p>
                      <a:pPr algn="ctr"/>
                      <a:r>
                        <a:rPr lang="es-MX" sz="600" baseline="0" dirty="0" smtClean="0"/>
                        <a:t>DEPORTIVA PARAÍSO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MÚSICA</a:t>
                      </a:r>
                    </a:p>
                    <a:p>
                      <a:pPr algn="ctr"/>
                      <a:r>
                        <a:rPr lang="es-MX" sz="600" b="0" dirty="0" smtClean="0"/>
                        <a:t>Mtro. Zarate López</a:t>
                      </a:r>
                    </a:p>
                    <a:p>
                      <a:pPr algn="ctr"/>
                      <a:r>
                        <a:rPr lang="es-MX" sz="1000" dirty="0" smtClean="0"/>
                        <a:t>12:00 – 12:50</a:t>
                      </a:r>
                    </a:p>
                    <a:p>
                      <a:pPr algn="ctr"/>
                      <a:r>
                        <a:rPr lang="es-MX" sz="900" kern="1200" dirty="0" smtClean="0"/>
                        <a:t>CIBI</a:t>
                      </a:r>
                      <a:endParaRPr lang="es-MX" sz="90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FUTBOL</a:t>
                      </a:r>
                    </a:p>
                    <a:p>
                      <a:pPr algn="ctr"/>
                      <a:r>
                        <a:rPr lang="es-MX" sz="600" b="0" dirty="0" smtClean="0"/>
                        <a:t>Mtro. Josué Domínguez</a:t>
                      </a:r>
                    </a:p>
                    <a:p>
                      <a:pPr algn="ctr"/>
                      <a:r>
                        <a:rPr lang="es-MX" sz="1000" dirty="0" smtClean="0"/>
                        <a:t>9:00</a:t>
                      </a:r>
                      <a:r>
                        <a:rPr lang="es-MX" sz="1000" baseline="0" dirty="0" smtClean="0"/>
                        <a:t> – 12:00</a:t>
                      </a:r>
                    </a:p>
                    <a:p>
                      <a:pPr algn="ctr"/>
                      <a:r>
                        <a:rPr lang="es-MX" sz="800" baseline="0" dirty="0" smtClean="0"/>
                        <a:t>CANCHA DE FUT 7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</a:tr>
              <a:tr h="653691"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ATLETISMO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/>
                        <a:t>Mtro. Osbaldo</a:t>
                      </a:r>
                      <a:r>
                        <a:rPr lang="es-MX" sz="900" b="0" baseline="0" dirty="0" smtClean="0"/>
                        <a:t> Palma</a:t>
                      </a:r>
                      <a:endParaRPr lang="es-MX" sz="900" b="1" dirty="0" smtClean="0"/>
                    </a:p>
                    <a:p>
                      <a:pPr algn="ctr"/>
                      <a:r>
                        <a:rPr lang="es-MX" sz="800" dirty="0" smtClean="0"/>
                        <a:t>5</a:t>
                      </a:r>
                      <a:r>
                        <a:rPr lang="es-MX" sz="8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800" baseline="0" dirty="0" smtClean="0"/>
                        <a:t>DEPORTIVA PARAÍSO</a:t>
                      </a:r>
                      <a:endParaRPr lang="es-MX" sz="8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ATLETISMO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dirty="0" smtClean="0"/>
                        <a:t>Mtro. Osbaldo</a:t>
                      </a:r>
                      <a:r>
                        <a:rPr lang="es-MX" sz="900" b="0" baseline="0" dirty="0" smtClean="0"/>
                        <a:t> Palma</a:t>
                      </a:r>
                      <a:endParaRPr lang="es-MX" sz="900" b="1" dirty="0" smtClean="0"/>
                    </a:p>
                    <a:p>
                      <a:pPr algn="ctr"/>
                      <a:r>
                        <a:rPr lang="es-MX" sz="1050" dirty="0" smtClean="0"/>
                        <a:t>5</a:t>
                      </a:r>
                      <a:r>
                        <a:rPr lang="es-MX" sz="105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600" baseline="0" dirty="0" smtClean="0"/>
                        <a:t>DEPORTIVA PARAÍSO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MÚSICA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dirty="0" smtClean="0"/>
                        <a:t>Mtro. Zarate López</a:t>
                      </a:r>
                      <a:endParaRPr lang="es-MX" sz="600" b="1" dirty="0" smtClean="0"/>
                    </a:p>
                    <a:p>
                      <a:pPr algn="ctr"/>
                      <a:r>
                        <a:rPr lang="es-MX" sz="1000" dirty="0" smtClean="0"/>
                        <a:t>12:00 – 1:00</a:t>
                      </a:r>
                    </a:p>
                    <a:p>
                      <a:pPr algn="ctr"/>
                      <a:r>
                        <a:rPr lang="es-MX" sz="900" kern="1200" dirty="0" smtClean="0"/>
                        <a:t>CIBI</a:t>
                      </a:r>
                      <a:endParaRPr lang="es-MX" sz="900" b="0" kern="1200" dirty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100" b="1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Ajedrez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Ing. Pedro </a:t>
                      </a:r>
                      <a:r>
                        <a:rPr lang="es-MX" sz="600" b="0" kern="1200" dirty="0" err="1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Conpañ</a:t>
                      </a:r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05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105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Sala de lectura</a:t>
                      </a:r>
                    </a:p>
                    <a:p>
                      <a:pPr algn="ctr"/>
                      <a:endParaRPr lang="es-MX" sz="100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/>
                        <a:t>TAEKWONDO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dirty="0" smtClean="0"/>
                        <a:t>Mtro.</a:t>
                      </a:r>
                      <a:r>
                        <a:rPr lang="es-MX" sz="600" b="0" baseline="0" dirty="0" smtClean="0"/>
                        <a:t> Rubén Magaña</a:t>
                      </a:r>
                      <a:endParaRPr lang="es-MX" sz="600" b="1" dirty="0" smtClean="0"/>
                    </a:p>
                    <a:p>
                      <a:pPr algn="ctr"/>
                      <a:r>
                        <a:rPr lang="es-MX" sz="1050" dirty="0" smtClean="0"/>
                        <a:t>12:00 – 12:40</a:t>
                      </a:r>
                    </a:p>
                    <a:p>
                      <a:pPr algn="ctr"/>
                      <a:r>
                        <a:rPr lang="es-MX" sz="900" dirty="0" smtClean="0"/>
                        <a:t>CIBI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/>
                        <a:t>BÉISBOL</a:t>
                      </a:r>
                    </a:p>
                    <a:p>
                      <a:pPr algn="ctr"/>
                      <a:r>
                        <a:rPr lang="es-MX" sz="600" b="0" dirty="0" smtClean="0"/>
                        <a:t>Mtro. Felipe</a:t>
                      </a:r>
                      <a:r>
                        <a:rPr lang="es-MX" sz="600" b="0" baseline="0" dirty="0" smtClean="0"/>
                        <a:t> Cruz Toledo</a:t>
                      </a:r>
                      <a:endParaRPr lang="es-MX" sz="600" b="0" dirty="0" smtClean="0"/>
                    </a:p>
                    <a:p>
                      <a:pPr algn="ctr"/>
                      <a:r>
                        <a:rPr lang="es-MX" sz="1050" dirty="0" smtClean="0"/>
                        <a:t>9:00</a:t>
                      </a:r>
                      <a:r>
                        <a:rPr lang="es-MX" sz="1050" baseline="0" dirty="0" smtClean="0"/>
                        <a:t> – 3:00</a:t>
                      </a:r>
                    </a:p>
                    <a:p>
                      <a:pPr algn="ctr"/>
                      <a:r>
                        <a:rPr lang="es-MX" sz="600" baseline="0" dirty="0" smtClean="0"/>
                        <a:t>DEPORTIVA PARAÍSO</a:t>
                      </a:r>
                      <a:endParaRPr lang="es-MX" sz="600" b="0" baseline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</a:tr>
              <a:tr h="677365"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Martin santos Angulo </a:t>
                      </a:r>
                      <a:r>
                        <a:rPr lang="es-MX" sz="6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aseline="0" dirty="0" smtClean="0"/>
                        <a:t>CANCHAS MÚTIPLES</a:t>
                      </a:r>
                      <a:r>
                        <a:rPr lang="es-MX" sz="7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  <a:endParaRPr lang="es-MX" sz="7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CLUB DE COMUNICACIÓN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Vinculación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-1:00</a:t>
                      </a:r>
                      <a:endParaRPr lang="es-MX" sz="8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50" b="1" dirty="0" smtClean="0"/>
                        <a:t>ATLETISMO</a:t>
                      </a:r>
                    </a:p>
                    <a:p>
                      <a:pPr algn="ctr"/>
                      <a:r>
                        <a:rPr lang="pt-BR" sz="600" b="0" dirty="0" smtClean="0"/>
                        <a:t>Mtro. Osbaldo Palma</a:t>
                      </a:r>
                    </a:p>
                    <a:p>
                      <a:pPr algn="ctr"/>
                      <a:r>
                        <a:rPr lang="pt-BR" sz="600" b="0" dirty="0" smtClean="0"/>
                        <a:t>5:00 – 6:00</a:t>
                      </a:r>
                    </a:p>
                    <a:p>
                      <a:pPr algn="ctr"/>
                      <a:r>
                        <a:rPr lang="pt-BR" sz="600" b="0" dirty="0" smtClean="0"/>
                        <a:t>DEPORTIVA PARAÍSO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Danza Folklórica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VOLEIBOL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Mtro. Mario Murillo</a:t>
                      </a:r>
                      <a:endParaRPr lang="es-MX" sz="600" b="1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050" dirty="0" smtClean="0"/>
                        <a:t>12:00</a:t>
                      </a:r>
                      <a:r>
                        <a:rPr lang="es-MX" sz="1050" baseline="0" dirty="0" smtClean="0"/>
                        <a:t> – 1:00</a:t>
                      </a:r>
                    </a:p>
                    <a:p>
                      <a:pPr algn="ctr"/>
                      <a:r>
                        <a:rPr lang="es-MX" sz="600" baseline="0" dirty="0" smtClean="0"/>
                        <a:t>CANCHAS MÚTIPLES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VOLEIBOL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Mtro. Mario Murillo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7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CANCHAS MÚTIPLES</a:t>
                      </a:r>
                    </a:p>
                  </a:txBody>
                  <a:tcPr anchor="ctr"/>
                </a:tc>
              </a:tr>
              <a:tr h="502155">
                <a:tc>
                  <a:txBody>
                    <a:bodyPr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Mtra. Rosa del Alba</a:t>
                      </a:r>
                      <a:endParaRPr lang="es-MX" sz="700" b="1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  <a:p>
                      <a:pPr algn="ctr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00" b="1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VOLEIBOL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Mtro. Mario Murillo</a:t>
                      </a:r>
                      <a:endParaRPr lang="es-MX" sz="600" b="0" kern="1200" dirty="0" smtClean="0">
                        <a:solidFill>
                          <a:schemeClr val="tx1"/>
                        </a:solidFill>
                        <a:latin typeface="Myriad Pro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050" dirty="0" smtClean="0"/>
                        <a:t>12:00</a:t>
                      </a:r>
                      <a:r>
                        <a:rPr lang="es-MX" sz="1050" baseline="0" dirty="0" smtClean="0"/>
                        <a:t> – 1:00</a:t>
                      </a:r>
                    </a:p>
                    <a:p>
                      <a:pPr algn="ctr"/>
                      <a:r>
                        <a:rPr lang="es-MX" sz="600" baseline="0" dirty="0" smtClean="0"/>
                        <a:t>CANCHAS MÚTIPLES</a:t>
                      </a:r>
                      <a:endParaRPr lang="es-MX" sz="60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MX" sz="6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algn="ctr"/>
                      <a:r>
                        <a:rPr lang="es-MX" sz="6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Mtra. Rosa del Alba</a:t>
                      </a:r>
                    </a:p>
                    <a:p>
                      <a:pPr algn="ctr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algn="ctr"/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  <a:p>
                      <a:pPr marL="0" algn="ctr" defTabSz="914400" rtl="0" eaLnBrk="1" latinLnBrk="0" hangingPunct="1"/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0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TAMBORILEROS</a:t>
                      </a:r>
                    </a:p>
                    <a:p>
                      <a:pPr marL="0" algn="ctr" defTabSz="914400" rtl="0" eaLnBrk="1" latinLnBrk="0" hangingPunct="1"/>
                      <a:r>
                        <a:rPr lang="es-MX" sz="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9:00 – 12:00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Martin santos Angulo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CANCHAS MÚTIPLES</a:t>
                      </a:r>
                    </a:p>
                    <a:p>
                      <a:pPr marL="0" algn="ctr" defTabSz="914400" rtl="0" eaLnBrk="1" latinLnBrk="0" hangingPunct="1"/>
                      <a:endParaRPr lang="es-MX" sz="10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94907"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60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ORATORIA Y DECLAMACIÓN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Mtra. Rosa del Alba</a:t>
                      </a:r>
                      <a:endParaRPr lang="es-MX" sz="600" b="1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  <a:p>
                      <a:pPr algn="ctr"/>
                      <a:r>
                        <a:rPr lang="es-MX" sz="9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9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algn="ctr"/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CIBI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Pintura</a:t>
                      </a:r>
                    </a:p>
                    <a:p>
                      <a:pPr marL="285750" indent="-285750" algn="ctr" defTabSz="914400" rtl="0" eaLnBrk="1" latinLnBrk="0" hangingPunct="1">
                        <a:buFontTx/>
                        <a:buChar char="-"/>
                      </a:pPr>
                      <a:r>
                        <a:rPr lang="es-MX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marL="0" indent="0" algn="ctr" defTabSz="914400" rtl="0" eaLnBrk="1" latinLnBrk="0" hangingPunct="1">
                        <a:buFontTx/>
                        <a:buNone/>
                      </a:pPr>
                      <a:r>
                        <a:rPr lang="es-MX" sz="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Centro cultural</a:t>
                      </a:r>
                      <a:r>
                        <a:rPr lang="es-MX" sz="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Mecoacán</a:t>
                      </a:r>
                      <a:endParaRPr lang="es-MX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22223"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Martin santos Angulo </a:t>
                      </a:r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aseline="0" dirty="0" smtClean="0"/>
                        <a:t>CANCHAS MÚTIPLES</a:t>
                      </a:r>
                      <a:r>
                        <a:rPr lang="es-MX" sz="6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TAMBORILEROS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Martin santos Angulo </a:t>
                      </a:r>
                      <a:r>
                        <a:rPr lang="es-MX" sz="7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s-MX" sz="800" b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12:00</a:t>
                      </a:r>
                      <a:r>
                        <a:rPr lang="es-MX" sz="800" b="0" baseline="0" dirty="0" smtClean="0">
                          <a:solidFill>
                            <a:schemeClr val="tx1"/>
                          </a:solidFill>
                          <a:latin typeface="Myriad Pro" pitchFamily="34" charset="0"/>
                        </a:rPr>
                        <a:t> – 1:00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600" baseline="0" dirty="0" smtClean="0"/>
                        <a:t>CANCHAS MÚTIPLES</a:t>
                      </a: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MÚSICA</a:t>
                      </a:r>
                    </a:p>
                    <a:p>
                      <a:pPr algn="ctr"/>
                      <a:endParaRPr lang="es-MX" sz="1100" b="1" dirty="0" smtClean="0"/>
                    </a:p>
                    <a:p>
                      <a:pPr marL="0" algn="ctr" defTabSz="914400" rtl="0" eaLnBrk="1" latinLnBrk="0" hangingPunct="1"/>
                      <a:r>
                        <a:rPr lang="es-MX" sz="800" b="0" kern="1200" dirty="0" smtClean="0">
                          <a:solidFill>
                            <a:schemeClr val="tx1"/>
                          </a:solidFill>
                          <a:latin typeface="Myriad Pro" pitchFamily="34" charset="0"/>
                          <a:ea typeface="+mn-ea"/>
                          <a:cs typeface="+mn-cs"/>
                        </a:rPr>
                        <a:t>CIBI</a:t>
                      </a:r>
                    </a:p>
                  </a:txBody>
                  <a:tcPr anchor="ctr"/>
                </a:tc>
              </a:tr>
              <a:tr h="622223"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050" b="0" dirty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6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/>
                        <a:t>ATLETISMO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dirty="0" smtClean="0"/>
                        <a:t>Mtro. Osbaldo</a:t>
                      </a:r>
                      <a:r>
                        <a:rPr lang="es-MX" sz="700" b="0" baseline="0" dirty="0" smtClean="0"/>
                        <a:t> Palma</a:t>
                      </a:r>
                      <a:endParaRPr lang="es-MX" sz="700" b="1" dirty="0" smtClean="0"/>
                    </a:p>
                    <a:p>
                      <a:pPr algn="ctr"/>
                      <a:r>
                        <a:rPr lang="es-MX" sz="1100" dirty="0" smtClean="0"/>
                        <a:t>5</a:t>
                      </a:r>
                      <a:r>
                        <a:rPr lang="es-MX" sz="1100" baseline="0" dirty="0" smtClean="0"/>
                        <a:t>:00 – 6:00</a:t>
                      </a:r>
                    </a:p>
                    <a:p>
                      <a:pPr algn="ctr"/>
                      <a:r>
                        <a:rPr lang="es-MX" sz="700" baseline="0" dirty="0" smtClean="0"/>
                        <a:t>DEPORTIVA PARAÍSO</a:t>
                      </a:r>
                      <a:endParaRPr lang="es-MX" sz="700" b="0" dirty="0" smtClean="0">
                        <a:solidFill>
                          <a:schemeClr val="tx1"/>
                        </a:solidFill>
                        <a:latin typeface="Myriad Pro" pitchFamily="34" charset="0"/>
                      </a:endParaRPr>
                    </a:p>
                  </a:txBody>
                  <a:tcPr anchor="ctr"/>
                </a:tc>
              </a:tr>
              <a:tr h="1413473">
                <a:tc gridSpan="6">
                  <a:txBody>
                    <a:bodyPr/>
                    <a:lstStyle/>
                    <a:p>
                      <a:pPr algn="ctr"/>
                      <a:r>
                        <a:rPr lang="es-MX" sz="900" kern="1200" dirty="0" smtClean="0">
                          <a:effectLst/>
                        </a:rPr>
                        <a:t>Requisitos:</a:t>
                      </a:r>
                    </a:p>
                    <a:p>
                      <a:pPr algn="ctr"/>
                      <a:r>
                        <a:rPr lang="es-ES" sz="900" kern="1200" dirty="0" smtClean="0">
                          <a:effectLst/>
                        </a:rPr>
                        <a:t>1.-Ser estudiante regular inscrito en la UPGM.</a:t>
                      </a:r>
                      <a:endParaRPr lang="es-MX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s-ES" sz="900" u="sng" kern="1200" dirty="0" smtClean="0">
                          <a:effectLst/>
                        </a:rPr>
                        <a:t>*Bajo el formato de inscripción que deberá de solicitar, descargar y  presentar al final para su liberación de clubes y talleres.</a:t>
                      </a:r>
                      <a:endParaRPr lang="es-MX" sz="900" kern="1200" dirty="0" smtClean="0">
                        <a:effectLst/>
                      </a:endParaRPr>
                    </a:p>
                    <a:p>
                      <a:pPr algn="ctr"/>
                      <a:r>
                        <a:rPr lang="es-ES" sz="900" kern="1200" dirty="0" smtClean="0">
                          <a:effectLst/>
                        </a:rPr>
                        <a:t>2.- Para que un/a  alumno/a solicite ingresar a un club o ratifique cuatrimestralmente su participación deberá presentar su </a:t>
                      </a:r>
                      <a:r>
                        <a:rPr lang="es-ES" sz="900" kern="1200" dirty="0" err="1" smtClean="0">
                          <a:effectLst/>
                        </a:rPr>
                        <a:t>kardex</a:t>
                      </a:r>
                      <a:r>
                        <a:rPr lang="es-ES" sz="900" kern="1200" dirty="0" smtClean="0">
                          <a:effectLst/>
                        </a:rPr>
                        <a:t> sin adeudo de materias.</a:t>
                      </a:r>
                      <a:endParaRPr lang="es-MX" sz="900" b="0" kern="1200" dirty="0">
                        <a:solidFill>
                          <a:schemeClr val="tx1"/>
                        </a:solidFill>
                        <a:effectLst/>
                        <a:latin typeface="Myriad Pro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L:\LOGOS INSTITUCIONALES\DAD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2232"/>
            <a:ext cx="254376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L:\LOGOS INSTITUCIONALES\UPGOLFO_final_horizonta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2601"/>
            <a:ext cx="3316907" cy="92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607</Words>
  <Application>Microsoft Office PowerPoint</Application>
  <PresentationFormat>Presentación en pantalla (4:3)</PresentationFormat>
  <Paragraphs>211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allende</dc:title>
  <dc:creator>Ruben Perez Magaña</dc:creator>
  <cp:lastModifiedBy>Ruben Perez Magaña</cp:lastModifiedBy>
  <cp:revision>81</cp:revision>
  <cp:lastPrinted>2019-09-02T15:37:36Z</cp:lastPrinted>
  <dcterms:created xsi:type="dcterms:W3CDTF">2019-04-15T19:14:24Z</dcterms:created>
  <dcterms:modified xsi:type="dcterms:W3CDTF">2019-09-02T18:40:24Z</dcterms:modified>
</cp:coreProperties>
</file>